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AE012-3022-AD92-89A7-79F37EDAA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579811-54D9-8D12-C044-543C91E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F3E7A-0F7E-FBB7-0BFE-6F6F39DDF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3DAE8-9B5E-2B0D-0D8A-77AC3A86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C9652-43EA-F178-891C-34F8B138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D6371-5C7E-C6F1-6271-90322065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5A13E0-C697-B7EB-49B3-9E6D19F0D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3BAC3-7451-1689-FB06-0EB2AF9C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1E0965-8DB0-8703-8F53-005C96C6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6C05A-B8FE-C325-51BF-D4C507FC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0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CB6C22-3D26-8B92-987A-1F79D8D88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628C9E-654B-5C4A-DB18-83DE763D4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7ED77B-E662-B58A-1FB1-6CCF946A7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BDFCD8-77A7-A6AC-66C5-B18ACAF7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5CBEE1-D603-7859-1AED-2F2CA335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31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E2205-0C31-5498-5D2D-148535F2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E448B-E3C9-C0B0-6237-E61E53D8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11887-9449-2432-62D7-614D192E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FF333-1FDD-55FF-0935-D139A3F2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B9490-1AC7-D34D-9DBD-0CAF8408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2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5ACCE-480E-77DB-7605-9A92F16F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A2BDF6-3E3F-FDDD-E62D-984C9B7E1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7559F-22BD-39B4-6332-5AF73AFA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F75D2-496F-3587-8CB6-BC341423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6B380-BC4D-47F6-BDFE-25B10BB4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1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E5F91-A7FD-4495-CC83-CB8A7714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6FAFA-B8F9-8ED5-FAB0-1B82C2AB8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C2950E-DBE1-1412-6B4A-490565424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080B3-4EDB-E063-F111-49F41F2B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E99765-08FA-703A-1B73-72F8F0AF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5C76D8-554E-4851-CF55-FFDC6E60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446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D15A8-5946-B732-959A-22221233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114A46-CB1B-7DA2-EF21-043F09527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31552D-A82B-7597-132B-CF6990F56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ADC034-C20D-73CA-9C9D-A97EEF068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120063-C7B3-8A81-0196-8BB7FA3FA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EEF096-A8AF-EA6F-706E-3DC46037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57B73B-6165-5D54-1BE5-2B196844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23C2A9-D2D6-140D-8561-31D0D63A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BB908-8C56-DB39-2BA2-A798707C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E3323C-BF0D-68FC-FEB2-FC97C4F8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F28101-92C5-9548-714E-EA63D390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55FCF0-52C7-9383-2A04-173C6ED3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95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DD95CF-B173-5203-B375-D861D22F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EB3982-77BB-7A9C-A5E3-25A6EBBE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EA36C7-BFAB-6C5E-9345-8F9FDF34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3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BA841-D124-F634-A715-501A3236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FC56C-734D-7C1D-A017-8294C7E53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14C44A-0039-0A0A-FD17-9FFE8A17C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DC7BB-4898-7140-7D72-16B15A62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166F42-1CF5-94B3-820B-6C126BEB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A306ED-F0B5-9626-F6B1-51E19EA3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4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8B330-3E2A-EB8D-4E91-31FC945C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2F6FC1-E99A-7B2A-70BC-33D1440E5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DE078B-4E4A-97EC-271A-8E767B252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BFAB0-3169-8E76-9366-291EE6DF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F1CB44-9757-D9FD-1AF0-3F0E8D11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920D39-3ED9-DE3A-001C-721D6888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7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36982B-8994-0583-0DF5-AB224FB4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EE6E2-31BA-1A08-6B5F-9B4EB5309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4EB63A-E4CA-598A-0212-DEBC33999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D2DD6-7D82-4C1B-9141-39C9964449B4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77BC86-C6D3-48EF-CECC-8771E6CC3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10772B-C6B3-C9DF-9A86-31233B0E4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BEA28-959B-46AC-9CCE-5CAEB2315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44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F967C-D921-77D3-6D64-FA27E43E4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8F014D-CFB0-AE95-8967-CEBACB25E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FDBE7C-15A2-B1F3-BC6D-5A743005E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013" b="26546"/>
          <a:stretch/>
        </p:blipFill>
        <p:spPr>
          <a:xfrm>
            <a:off x="0" y="-1"/>
            <a:ext cx="4271211" cy="34290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502121-5C6B-6ADB-9A60-58AC31E58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10" y="21924"/>
            <a:ext cx="6924047" cy="15782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848D3A-C3B5-58A5-BE05-979FEA99F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" y="3329296"/>
            <a:ext cx="4203916" cy="3575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1A4CE7-AE18-7977-5DCB-D90EE9732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563" y="1600200"/>
            <a:ext cx="5658141" cy="25655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4B5DBB-EBC1-BD74-8AB3-1B2B58853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815" y="4453982"/>
            <a:ext cx="6737696" cy="9398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948BBF-A21F-C479-6A58-174C6D768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04" y="5166984"/>
            <a:ext cx="7772400" cy="159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1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612E9-838C-9A1C-B676-B6746FA5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D6AD3E0-961C-126E-79E4-5FB856B4D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2674" y="0"/>
            <a:ext cx="6105542" cy="435133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979C5B-7359-574B-96AE-0D7C71D3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2674" cy="5677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C3DD8B-978D-1365-AE9A-4A17BB1F8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95" y="4198575"/>
            <a:ext cx="5983705" cy="26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9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E588F-4133-EAC1-DCE9-C18A4D70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D5CFA4-9679-5C3D-100B-E011926B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0F7C97-621E-832A-4AF6-D38D90EB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85924" cy="32124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F220F6-0FD5-F7F5-E910-EAD2C5F1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05223" cy="3645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1CD8A6-67E5-BF8E-0126-62B4A6D7C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2216"/>
            <a:ext cx="6927208" cy="37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3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4D8CA-D4B5-0864-0B75-B72BC992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91B07B-C8E9-18E2-63B3-A17446810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3900" cy="5188217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9A44BC8-E8F2-A963-0477-96F1860C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6811" y="0"/>
            <a:ext cx="8835189" cy="2967165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BA82A6-C113-1047-90AC-06B23C77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875" y="3902012"/>
            <a:ext cx="7668126" cy="29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4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76F1E-7A30-026E-DA70-E6980E53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CFEBC1-262C-707B-6B78-669C8765D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763098" cy="250837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EA38B7-FC73-633F-DACD-52C5F401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76999"/>
            <a:ext cx="4608095" cy="45772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85D93C-1401-EDF1-7D00-59AD65C5B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68" y="747902"/>
            <a:ext cx="7860632" cy="45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0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DD1C0-A75C-AD07-BD8B-277D3B33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9590C-FAA5-52C4-43A6-6D0A61F96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827A6A-69B1-B777-CD14-83832D1F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26352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4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20E4C-22BD-6169-B74C-E8F8ACF6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8561B5-3CFD-DC1F-D9CD-27A9CCCD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727431" cy="405464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87D629-3EC3-1F18-058C-8923AAC65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720" y="1"/>
            <a:ext cx="6489279" cy="37177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FD3514-6879-3C3E-6C4B-65E880691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207" y="3729792"/>
            <a:ext cx="7645793" cy="31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0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3FC79-36F8-9B9E-FC9A-3482AE4C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93DB180-2654-D709-73A8-2614C1013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887696"/>
            <a:ext cx="6096000" cy="3882571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2C8166-C917-1A49-4980-7E5CF6410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096000" cy="18876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38EF2D-E7A1-116E-7392-B6923C30D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429" y="0"/>
            <a:ext cx="6122570" cy="35493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F3ECFC-FBB8-BCDD-488C-A8981CC7D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429" y="3549316"/>
            <a:ext cx="5680406" cy="34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3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DDFAB-5B6B-A25D-B9E4-0D1E17A4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02E55-B2DA-BFB3-F7C4-A97CE8853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CFC138-5638-756B-2A38-C76DB6C5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4648" cy="28068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C99E8D-1E67-51BA-840E-84516AE2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6844"/>
            <a:ext cx="2991004" cy="3854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DF8CB7-5AC7-26F8-BB20-3A3AECC8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648" y="0"/>
            <a:ext cx="4584936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B369A-5F1E-AE5B-AF92-89CA4669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FAACC32-C8E5-8821-7CB9-BC9661FDD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63927"/>
            <a:ext cx="5353325" cy="2806844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0AA707-BC37-3415-21A3-1C8BF94B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99594" cy="24639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C08F78-E5C5-966B-632A-7DCDB965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94" y="50626"/>
            <a:ext cx="4419827" cy="3378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7556F0-23F0-F587-99BF-49DDE7B3A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860" y="3272588"/>
            <a:ext cx="4809139" cy="35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9817F-4BAA-5A1A-FD20-3DD55992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04082E-659B-64F5-430C-0C203426D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520" y="0"/>
            <a:ext cx="6712295" cy="95889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10D081-0B6C-BE2F-2711-C8E98DB2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8520" cy="27623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B590C4-0432-C079-6788-92E0F368B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5550"/>
            <a:ext cx="3749760" cy="39524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C099B6E-BD31-57CC-5C1D-A6F334CD0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520" y="958899"/>
            <a:ext cx="6959958" cy="13208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32437A-408F-AE12-0E95-17A99EFCA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60" y="2316471"/>
            <a:ext cx="2874169" cy="38188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06EDFF-E620-FEE4-A24D-ED1A4501F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928" y="2279767"/>
            <a:ext cx="5353651" cy="39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9F7AC-BF20-195E-1A14-5D07FD74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AF9EDC-5C32-CAAE-055D-16BF8324E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638794" cy="6858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F649FE-0E71-9DA3-870D-DA6BE046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1" y="1"/>
            <a:ext cx="5683439" cy="5474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43C744-85C0-4EFB-C0C0-36EC5B74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730" y="4095608"/>
            <a:ext cx="2343270" cy="27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2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1B008-4080-895B-326A-055EC0E8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273DB-9C7E-01DB-82A8-D98BBD29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AF32E2-FD12-1A2E-794B-ACF870A4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" y="0"/>
            <a:ext cx="6181264" cy="46201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A20FCB-F524-965F-A3ED-B03DFEBB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531" y="0"/>
            <a:ext cx="6295469" cy="39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4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E4EE0-E70F-133F-626C-5C730DB2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E4079CC-68B7-7DFE-1964-76E593364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5934" y="2629623"/>
            <a:ext cx="2540131" cy="2743341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855639-E9C2-A29C-92A0-2671DC32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32457" cy="63566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4CD12D-5D07-F5FC-4432-5FB3A47A7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211" y="0"/>
            <a:ext cx="6432881" cy="6724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66889C-E255-1E98-239C-8B867451D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818" y="4635575"/>
            <a:ext cx="2559182" cy="2222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767776-9CFC-17CE-9694-096A12E5A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158" y="11399"/>
            <a:ext cx="6317842" cy="31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9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A42D5-7CF9-A510-7B13-53D5FCA7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51D7025-AB31-CBD7-3F24-C61E8F2E8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362674" cy="37339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A520AE-0585-F4B8-C065-40F9B940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0087"/>
            <a:ext cx="6680543" cy="12573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97C395-871B-8DB6-523C-7D838A11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70" y="1"/>
            <a:ext cx="5776930" cy="41840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D753E0-A885-4332-E00B-256CEDD71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003" y="1560768"/>
            <a:ext cx="4294794" cy="53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C0E96-3FDF-480E-AF0A-5A9B05F5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6A7982-BDC9-2A7F-CF8A-83001BFF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78726" cy="5486682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C0D3FC5-1839-981A-61D6-F240D4B5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8181" y="0"/>
            <a:ext cx="3389692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0EC37D-2362-8B9E-45A5-12DA46D58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73" y="82554"/>
            <a:ext cx="3511730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5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宽屏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庆红 兰</dc:creator>
  <cp:lastModifiedBy>庆红 兰</cp:lastModifiedBy>
  <cp:revision>1</cp:revision>
  <dcterms:created xsi:type="dcterms:W3CDTF">2024-06-23T02:39:06Z</dcterms:created>
  <dcterms:modified xsi:type="dcterms:W3CDTF">2024-06-23T03:03:07Z</dcterms:modified>
</cp:coreProperties>
</file>